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1.png" ContentType="image/png"/>
  <Override PartName="/ppt/media/image2.jpeg" ContentType="image/jpeg"/>
  <Override PartName="/ppt/presProps.xml" ContentType="application/vnd.openxmlformats-officedocument.presentationml.presProps+xml"/>
  <Override PartName="/ppt/slides/_rels/slide1.xml.rels" ContentType="application/vnd.openxmlformats-package.relationships+xml"/>
  <Override PartName="/ppt/slides/slide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7559675" cy="10691813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E7554E5-738D-4632-AF0B-B85146FB495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77640" y="142560"/>
            <a:ext cx="6803640" cy="235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377640" y="2501640"/>
            <a:ext cx="6803280" cy="620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3129C08-08B5-41A9-83B5-C28F710C8FD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77640" y="142560"/>
            <a:ext cx="6803640" cy="235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6803280" cy="620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0260329-0449-4854-A427-CDA2ACD6036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142560"/>
            <a:ext cx="6803640" cy="235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3319920" cy="620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3863880" y="2501640"/>
            <a:ext cx="3319920" cy="620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1371C3D-67EB-46E4-84B3-7C48D4A388C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77640" y="142560"/>
            <a:ext cx="6803640" cy="235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3D051F0-D47B-4448-820E-05869BC6204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377640" y="142560"/>
            <a:ext cx="6803640" cy="10908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C500496-F618-44DB-B19F-F8E7AC7DC90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377640" y="142560"/>
            <a:ext cx="6803640" cy="235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3863880" y="2501640"/>
            <a:ext cx="3319920" cy="620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377640" y="574056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2E3D888-4FEE-4202-90F8-F009C881AF0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377640" y="142560"/>
            <a:ext cx="6803640" cy="235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3319920" cy="620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3863880" y="250164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3863880" y="574056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0A22F4B-2F38-4058-AA7D-8A09B156E77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377640" y="142560"/>
            <a:ext cx="6803640" cy="235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3863880" y="250164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377640" y="5740560"/>
            <a:ext cx="6803280" cy="29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03B6915-15D2-4194-A6B7-45FC6ABFA1B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7640" y="142560"/>
            <a:ext cx="6803640" cy="235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6803280" cy="29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377640" y="5740560"/>
            <a:ext cx="6803280" cy="29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FA3E5D6-BE6D-42EC-B936-BC5C5BCF188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377640" y="142560"/>
            <a:ext cx="6803640" cy="235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3863880" y="250164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377640" y="574056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3863880" y="5740560"/>
            <a:ext cx="3319920" cy="29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02881A3-7E80-455C-BF01-52CA926F8F36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377640" y="142560"/>
            <a:ext cx="6803640" cy="235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377640" y="2501640"/>
            <a:ext cx="2190240" cy="29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2677680" y="2501640"/>
            <a:ext cx="2190240" cy="29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4978080" y="2501640"/>
            <a:ext cx="2190240" cy="29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377640" y="5740560"/>
            <a:ext cx="2190240" cy="29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2677680" y="5740560"/>
            <a:ext cx="2190240" cy="29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4978080" y="5740560"/>
            <a:ext cx="2190240" cy="2957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312B502-8628-4310-8123-D1D0F4B9AE29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377640" y="142560"/>
            <a:ext cx="6803640" cy="235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latin typeface="Arial"/>
              </a:rPr>
              <a:t>Click to edit the title text format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1"/>
          </p:nvPr>
        </p:nvSpPr>
        <p:spPr>
          <a:xfrm>
            <a:off x="2585160" y="9739800"/>
            <a:ext cx="2395800" cy="73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lnSpc>
                <a:spcPct val="100000"/>
              </a:lnSpc>
              <a:buNone/>
              <a:defRPr b="0" lang="en-US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5419800" y="9739800"/>
            <a:ext cx="1761120" cy="73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lnSpc>
                <a:spcPct val="100000"/>
              </a:lnSpc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8FFE9DF0-14F3-4973-A1E4-9EFA46425324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377640" y="9739800"/>
            <a:ext cx="1761120" cy="736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377640" y="2501640"/>
            <a:ext cx="6803280" cy="6200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" descr=""/>
          <p:cNvPicPr/>
          <p:nvPr/>
        </p:nvPicPr>
        <p:blipFill>
          <a:blip r:embed="rId1"/>
          <a:stretch/>
        </p:blipFill>
        <p:spPr>
          <a:xfrm>
            <a:off x="153000" y="660240"/>
            <a:ext cx="7235640" cy="539640"/>
          </a:xfrm>
          <a:prstGeom prst="rect">
            <a:avLst/>
          </a:prstGeom>
          <a:ln w="0">
            <a:noFill/>
          </a:ln>
        </p:spPr>
      </p:pic>
      <p:sp>
        <p:nvSpPr>
          <p:cNvPr id="42" name=""/>
          <p:cNvSpPr/>
          <p:nvPr/>
        </p:nvSpPr>
        <p:spPr>
          <a:xfrm>
            <a:off x="180000" y="720000"/>
            <a:ext cx="7199640" cy="42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US" sz="2000" spc="-1" strike="noStrike">
                <a:latin typeface="EB Garamond"/>
                <a:ea typeface="Noto Sans CJK SC"/>
              </a:rPr>
              <a:t>Title  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43" name=""/>
          <p:cNvSpPr/>
          <p:nvPr/>
        </p:nvSpPr>
        <p:spPr>
          <a:xfrm>
            <a:off x="192240" y="5991480"/>
            <a:ext cx="7219080" cy="108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2000" spc="-1" strike="noStrike">
                <a:latin typeface="Times New Roman"/>
                <a:ea typeface="Noto Sans CJK SC"/>
              </a:rPr>
              <a:t>. 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2000" spc="-1" strike="noStrike">
                <a:latin typeface="Times New Roman"/>
                <a:ea typeface="Noto Sans CJK SC"/>
              </a:rPr>
              <a:t> 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44" name=""/>
          <p:cNvSpPr/>
          <p:nvPr/>
        </p:nvSpPr>
        <p:spPr>
          <a:xfrm>
            <a:off x="0" y="1416960"/>
            <a:ext cx="7549560" cy="494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180000" rIns="18000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US" sz="2000" spc="-1" strike="noStrike">
                <a:latin typeface="Times New Roman"/>
                <a:ea typeface="Noto Sans CJK SC"/>
              </a:rPr>
              <a:t>T ext  (p</a:t>
            </a:r>
            <a:r>
              <a:rPr b="0" lang="en-US" sz="2000" spc="-1" strike="noStrike">
                <a:latin typeface="Times New Roman"/>
              </a:rPr>
              <a:t>lace text in text frames )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2000" spc="-1" strike="noStrike">
                <a:latin typeface="Times New Roman"/>
              </a:rPr>
              <a:t>and 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2000" spc="-1" strike="noStrike">
                <a:latin typeface="Times New Roman"/>
              </a:rPr>
              <a:t>Image(s)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2000" spc="-1" strike="noStrike">
                <a:latin typeface="Times New Roman"/>
              </a:rPr>
              <a:t> 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2000" spc="-1" strike="noStrike">
              <a:latin typeface="Arial"/>
            </a:endParaRPr>
          </a:p>
        </p:txBody>
      </p:sp>
      <p:pic>
        <p:nvPicPr>
          <p:cNvPr id="45" name="" descr=""/>
          <p:cNvPicPr/>
          <p:nvPr/>
        </p:nvPicPr>
        <p:blipFill>
          <a:blip r:embed="rId2"/>
          <a:stretch/>
        </p:blipFill>
        <p:spPr>
          <a:xfrm>
            <a:off x="0" y="7163280"/>
            <a:ext cx="7559640" cy="3600720"/>
          </a:xfrm>
          <a:prstGeom prst="rect">
            <a:avLst/>
          </a:prstGeom>
          <a:ln w="0">
            <a:noFill/>
          </a:ln>
        </p:spPr>
      </p:pic>
      <p:sp>
        <p:nvSpPr>
          <p:cNvPr id="46" name=""/>
          <p:cNvSpPr txBox="1"/>
          <p:nvPr/>
        </p:nvSpPr>
        <p:spPr>
          <a:xfrm>
            <a:off x="-16200" y="6458400"/>
            <a:ext cx="7615440" cy="256320"/>
          </a:xfrm>
          <a:prstGeom prst="rect">
            <a:avLst/>
          </a:prstGeom>
          <a:noFill/>
          <a:ln w="0">
            <a:noFill/>
          </a:ln>
        </p:spPr>
        <p:txBody>
          <a:bodyPr lIns="180000" rIns="180000" tIns="0" bIns="0" anchor="t">
            <a:noAutofit/>
          </a:bodyPr>
          <a:p>
            <a:r>
              <a:rPr b="0" lang="en-US" sz="1800" spc="-1" strike="noStrike">
                <a:latin typeface="Arial"/>
              </a:rPr>
              <a:t>Ling. Legend 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</TotalTime>
  <Application>LibreOffice/7.3.7.2$Linux_X86_64 LibreOffice_project/30$Build-2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2026-05-12T11:22:11Z</dcterms:created>
  <dc:creator/>
  <dc:description/>
  <dc:language>en-US</dc:language>
  <cp:lastModifiedBy/>
  <dcterms:modified xsi:type="dcterms:W3CDTF">2026-09-29T20:28:32Z</dcterms:modified>
  <cp:revision>36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