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jpeg" ContentType="image/jpeg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9675" cy="10691813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14293F-D73E-41E7-9875-8E250210B01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7640" y="2501640"/>
            <a:ext cx="6802920" cy="62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13197B8-A013-4C23-AE3A-C0BE7DE172B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2920" cy="62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E0589EA-1339-454A-A8FD-A1644EFCFD0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560" cy="62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3520" y="2501640"/>
            <a:ext cx="3319560" cy="62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61A2D13-0C92-465B-91E9-8D8DDE4DB23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52C9C3C-0967-46C0-B544-ED3117BECE1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77640" y="142560"/>
            <a:ext cx="6803280" cy="1090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546AAE2-2F4F-45B4-8906-131EF933841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3520" y="2501640"/>
            <a:ext cx="3319560" cy="62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AB89B75-41D1-432E-8DE3-2957DC625C7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560" cy="62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3520" y="250164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3520" y="574056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17E9DE4-5FF0-4E39-9D0B-90A7763093C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3520" y="250164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6802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E96964B-F72D-4094-825F-E3D4499457C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2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7640" y="5740560"/>
            <a:ext cx="6802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14F16F9-066D-4FA6-BD12-4233472AEF4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3520" y="250164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3520" y="5740560"/>
            <a:ext cx="331956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7015460-8BC7-4D46-AA44-0F829D9B872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76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780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764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76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780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812986D-B39D-43BA-98AC-70F5F3B1C9B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28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</a:t>
            </a:r>
            <a:r>
              <a:rPr b="0" lang="en-US" sz="1800" spc="-1" strike="noStrike">
                <a:latin typeface="Arial"/>
              </a:rPr>
              <a:t>l</a:t>
            </a:r>
            <a:r>
              <a:rPr b="0" lang="en-US" sz="1800" spc="-1" strike="noStrike">
                <a:latin typeface="Arial"/>
              </a:rPr>
              <a:t>i</a:t>
            </a:r>
            <a:r>
              <a:rPr b="0" lang="en-US" sz="1800" spc="-1" strike="noStrike">
                <a:latin typeface="Arial"/>
              </a:rPr>
              <a:t>c</a:t>
            </a:r>
            <a:r>
              <a:rPr b="0" lang="en-US" sz="1800" spc="-1" strike="noStrike">
                <a:latin typeface="Arial"/>
              </a:rPr>
              <a:t>k</a:t>
            </a:r>
            <a:r>
              <a:rPr b="0" lang="en-US" sz="1800" spc="-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</a:t>
            </a:r>
            <a:r>
              <a:rPr b="0" lang="en-US" sz="1800" spc="-1" strike="noStrike">
                <a:latin typeface="Arial"/>
              </a:rPr>
              <a:t>o</a:t>
            </a:r>
            <a:r>
              <a:rPr b="0" lang="en-US" sz="1800" spc="-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e</a:t>
            </a:r>
            <a:r>
              <a:rPr b="0" lang="en-US" sz="1800" spc="-1" strike="noStrike">
                <a:latin typeface="Arial"/>
              </a:rPr>
              <a:t>d</a:t>
            </a:r>
            <a:r>
              <a:rPr b="0" lang="en-US" sz="1800" spc="-1" strike="noStrike">
                <a:latin typeface="Arial"/>
              </a:rPr>
              <a:t>i</a:t>
            </a:r>
            <a:r>
              <a:rPr b="0" lang="en-US" sz="1800" spc="-1" strike="noStrike">
                <a:latin typeface="Arial"/>
              </a:rPr>
              <a:t>t</a:t>
            </a:r>
            <a:r>
              <a:rPr b="0" lang="en-US" sz="1800" spc="-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</a:t>
            </a:r>
            <a:r>
              <a:rPr b="0" lang="en-US" sz="1800" spc="-1" strike="noStrike">
                <a:latin typeface="Arial"/>
              </a:rPr>
              <a:t>h</a:t>
            </a:r>
            <a:r>
              <a:rPr b="0" lang="en-US" sz="1800" spc="-1" strike="noStrike">
                <a:latin typeface="Arial"/>
              </a:rPr>
              <a:t>e</a:t>
            </a:r>
            <a:r>
              <a:rPr b="0" lang="en-US" sz="1800" spc="-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</a:t>
            </a:r>
            <a:r>
              <a:rPr b="0" lang="en-US" sz="1800" spc="-1" strike="noStrike">
                <a:latin typeface="Arial"/>
              </a:rPr>
              <a:t>i</a:t>
            </a:r>
            <a:r>
              <a:rPr b="0" lang="en-US" sz="1800" spc="-1" strike="noStrike">
                <a:latin typeface="Arial"/>
              </a:rPr>
              <a:t>t</a:t>
            </a:r>
            <a:r>
              <a:rPr b="0" lang="en-US" sz="1800" spc="-1" strike="noStrike">
                <a:latin typeface="Arial"/>
              </a:rPr>
              <a:t>l</a:t>
            </a:r>
            <a:r>
              <a:rPr b="0" lang="en-US" sz="1800" spc="-1" strike="noStrike">
                <a:latin typeface="Arial"/>
              </a:rPr>
              <a:t>e</a:t>
            </a:r>
            <a:r>
              <a:rPr b="0" lang="en-US" sz="1800" spc="-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t</a:t>
            </a:r>
            <a:r>
              <a:rPr b="0" lang="en-US" sz="1800" spc="-1" strike="noStrike">
                <a:latin typeface="Arial"/>
              </a:rPr>
              <a:t>e</a:t>
            </a:r>
            <a:r>
              <a:rPr b="0" lang="en-US" sz="1800" spc="-1" strike="noStrike">
                <a:latin typeface="Arial"/>
              </a:rPr>
              <a:t>x</a:t>
            </a:r>
            <a:r>
              <a:rPr b="0" lang="en-US" sz="1800" spc="-1" strike="noStrike">
                <a:latin typeface="Arial"/>
              </a:rPr>
              <a:t>t</a:t>
            </a:r>
            <a:r>
              <a:rPr b="0" lang="en-US" sz="1800" spc="-1" strike="noStrike">
                <a:latin typeface="Arial"/>
              </a:rPr>
              <a:t> </a:t>
            </a:r>
            <a:r>
              <a:rPr b="0" lang="en-US" sz="1800" spc="-1" strike="noStrike">
                <a:latin typeface="Arial"/>
              </a:rPr>
              <a:t>f</a:t>
            </a:r>
            <a:r>
              <a:rPr b="0" lang="en-US" sz="1800" spc="-1" strike="noStrike">
                <a:latin typeface="Arial"/>
              </a:rPr>
              <a:t>o</a:t>
            </a:r>
            <a:r>
              <a:rPr b="0" lang="en-US" sz="1800" spc="-1" strike="noStrike">
                <a:latin typeface="Arial"/>
              </a:rPr>
              <a:t>r</a:t>
            </a:r>
            <a:r>
              <a:rPr b="0" lang="en-US" sz="1800" spc="-1" strike="noStrike">
                <a:latin typeface="Arial"/>
              </a:rPr>
              <a:t>m</a:t>
            </a:r>
            <a:r>
              <a:rPr b="0" lang="en-US" sz="1800" spc="-1" strike="noStrike">
                <a:latin typeface="Arial"/>
              </a:rPr>
              <a:t>a</a:t>
            </a:r>
            <a:r>
              <a:rPr b="0" lang="en-US" sz="1800" spc="-1" strike="noStrike">
                <a:latin typeface="Arial"/>
              </a:rPr>
              <a:t>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2920" cy="62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85160" y="9739800"/>
            <a:ext cx="2395440" cy="73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19800" y="9739800"/>
            <a:ext cx="1760760" cy="73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06BD4F0-8A8E-4913-984E-8F53784D8AB9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7640" y="9739800"/>
            <a:ext cx="1760760" cy="73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153000" y="660240"/>
            <a:ext cx="7235280" cy="539280"/>
          </a:xfrm>
          <a:prstGeom prst="rect">
            <a:avLst/>
          </a:prstGeom>
          <a:ln w="0">
            <a:noFill/>
          </a:ln>
        </p:spPr>
      </p:pic>
      <p:sp>
        <p:nvSpPr>
          <p:cNvPr id="42" name=""/>
          <p:cNvSpPr/>
          <p:nvPr/>
        </p:nvSpPr>
        <p:spPr>
          <a:xfrm>
            <a:off x="180000" y="720000"/>
            <a:ext cx="7199280" cy="42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000000"/>
                </a:solidFill>
                <a:latin typeface="EB Garamond"/>
                <a:ea typeface="Noto Sans CJK SC"/>
              </a:rPr>
              <a:t>Title 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192240" y="5991480"/>
            <a:ext cx="7218720" cy="108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.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0" y="1416960"/>
            <a:ext cx="7549200" cy="493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80000" rIns="180000" tIns="0" bIns="0" anchor="t">
            <a:noAutofit/>
          </a:bodyPr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The space btween the title bar and the calendar shown at the bottom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can be used for </a:t>
            </a:r>
            <a:br>
              <a:rPr sz="2000"/>
            </a:br>
            <a:r>
              <a:rPr b="0" lang="en-US" sz="20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- text ( &lt; 500 chars !)</a:t>
            </a:r>
            <a:br>
              <a:rPr sz="2000"/>
            </a:br>
            <a:r>
              <a:rPr b="0" lang="en-US" sz="20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- image(s)</a:t>
            </a:r>
            <a:br>
              <a:rPr sz="2000"/>
            </a:br>
            <a:r>
              <a:rPr b="0" lang="en-US" sz="2000" spc="-1" strike="noStrike">
                <a:solidFill>
                  <a:srgbClr val="000000"/>
                </a:solidFill>
                <a:latin typeface="Times New Roman"/>
                <a:ea typeface="Noto Sans CJK SC"/>
              </a:rPr>
              <a:t>- a concise linguistic legend.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7163280"/>
            <a:ext cx="7559280" cy="3600360"/>
          </a:xfrm>
          <a:prstGeom prst="rect">
            <a:avLst/>
          </a:prstGeom>
          <a:ln w="0">
            <a:noFill/>
          </a:ln>
        </p:spPr>
      </p:pic>
      <p:sp>
        <p:nvSpPr>
          <p:cNvPr id="46" name=""/>
          <p:cNvSpPr/>
          <p:nvPr/>
        </p:nvSpPr>
        <p:spPr>
          <a:xfrm>
            <a:off x="-16200" y="6458400"/>
            <a:ext cx="761508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80000" rIns="18000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latin typeface="Arial"/>
              </a:rPr>
              <a:t>Ling. Legend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2026-05-12T11:22:11Z</dcterms:created>
  <dc:creator/>
  <dc:description/>
  <dc:language>en-US</dc:language>
  <cp:lastModifiedBy/>
  <dcterms:modified xsi:type="dcterms:W3CDTF">2026-10-28T16:16:10Z</dcterms:modified>
  <cp:revision>38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